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11"/>
  </p:notesMasterIdLst>
  <p:sldIdLst>
    <p:sldId id="257" r:id="rId2"/>
    <p:sldId id="258" r:id="rId3"/>
    <p:sldId id="259" r:id="rId4"/>
    <p:sldId id="260" r:id="rId5"/>
    <p:sldId id="264" r:id="rId6"/>
    <p:sldId id="263" r:id="rId7"/>
    <p:sldId id="265" r:id="rId8"/>
    <p:sldId id="261" r:id="rId9"/>
    <p:sldId id="262" r:id="rId10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4" d="100"/>
          <a:sy n="84" d="100"/>
        </p:scale>
        <p:origin x="90" y="4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BD48C8-66EF-43C0-8D26-FE03AFE44EDE}" type="datetimeFigureOut">
              <a:rPr lang="nl-NL" smtClean="0"/>
              <a:t>3-6-2015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AF61DD-2665-411A-BE63-1A09BD6949B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1752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2ED8CDAB-4BC8-4A88-B61D-8CF5A34BE2ED}" type="datetimeFigureOut">
              <a:rPr lang="nl-NL" smtClean="0"/>
              <a:t>3-6-2015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38D7B-1048-4658-81B7-25FCFE210209}" type="slidenum">
              <a:rPr lang="nl-NL" smtClean="0"/>
              <a:t>‹nr.›</a:t>
            </a:fld>
            <a:endParaRPr lang="nl-NL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9770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8CDAB-4BC8-4A88-B61D-8CF5A34BE2ED}" type="datetimeFigureOut">
              <a:rPr lang="nl-NL" smtClean="0"/>
              <a:t>3-6-2015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38D7B-1048-4658-81B7-25FCFE21020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4064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8CDAB-4BC8-4A88-B61D-8CF5A34BE2ED}" type="datetimeFigureOut">
              <a:rPr lang="nl-NL" smtClean="0"/>
              <a:t>3-6-2015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38D7B-1048-4658-81B7-25FCFE210209}" type="slidenum">
              <a:rPr lang="nl-NL" smtClean="0"/>
              <a:t>‹nr.›</a:t>
            </a:fld>
            <a:endParaRPr lang="nl-NL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8154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8CDAB-4BC8-4A88-B61D-8CF5A34BE2ED}" type="datetimeFigureOut">
              <a:rPr lang="nl-NL" smtClean="0"/>
              <a:t>3-6-2015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38D7B-1048-4658-81B7-25FCFE21020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589827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8CDAB-4BC8-4A88-B61D-8CF5A34BE2ED}" type="datetimeFigureOut">
              <a:rPr lang="nl-NL" smtClean="0"/>
              <a:t>3-6-2015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38D7B-1048-4658-81B7-25FCFE210209}" type="slidenum">
              <a:rPr lang="nl-NL" smtClean="0"/>
              <a:t>‹nr.›</a:t>
            </a:fld>
            <a:endParaRPr lang="nl-NL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5262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8CDAB-4BC8-4A88-B61D-8CF5A34BE2ED}" type="datetimeFigureOut">
              <a:rPr lang="nl-NL" smtClean="0"/>
              <a:t>3-6-2015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38D7B-1048-4658-81B7-25FCFE21020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20791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8CDAB-4BC8-4A88-B61D-8CF5A34BE2ED}" type="datetimeFigureOut">
              <a:rPr lang="nl-NL" smtClean="0"/>
              <a:t>3-6-2015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38D7B-1048-4658-81B7-25FCFE21020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22858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8CDAB-4BC8-4A88-B61D-8CF5A34BE2ED}" type="datetimeFigureOut">
              <a:rPr lang="nl-NL" smtClean="0"/>
              <a:t>3-6-2015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38D7B-1048-4658-81B7-25FCFE21020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58975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8CDAB-4BC8-4A88-B61D-8CF5A34BE2ED}" type="datetimeFigureOut">
              <a:rPr lang="nl-NL" smtClean="0"/>
              <a:t>3-6-2015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38D7B-1048-4658-81B7-25FCFE21020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051634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8CDAB-4BC8-4A88-B61D-8CF5A34BE2ED}" type="datetimeFigureOut">
              <a:rPr lang="nl-NL" smtClean="0"/>
              <a:t>3-6-2015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38D7B-1048-4658-81B7-25FCFE21020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81854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8CDAB-4BC8-4A88-B61D-8CF5A34BE2ED}" type="datetimeFigureOut">
              <a:rPr lang="nl-NL" smtClean="0"/>
              <a:t>3-6-2015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38D7B-1048-4658-81B7-25FCFE210209}" type="slidenum">
              <a:rPr lang="nl-NL" smtClean="0"/>
              <a:t>‹nr.›</a:t>
            </a:fld>
            <a:endParaRPr lang="nl-NL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6172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2ED8CDAB-4BC8-4A88-B61D-8CF5A34BE2ED}" type="datetimeFigureOut">
              <a:rPr lang="nl-NL" smtClean="0"/>
              <a:t>3-6-2015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A0C38D7B-1048-4658-81B7-25FCFE210209}" type="slidenum">
              <a:rPr lang="nl-NL" smtClean="0"/>
              <a:t>‹nr.›</a:t>
            </a:fld>
            <a:endParaRPr lang="nl-NL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5207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.jpg"/><Relationship Id="rId7" Type="http://schemas.openxmlformats.org/officeDocument/2006/relationships/image" Target="../media/image8.jpeg"/><Relationship Id="rId12" Type="http://schemas.openxmlformats.org/officeDocument/2006/relationships/image" Target="../media/image1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gif"/><Relationship Id="rId11" Type="http://schemas.openxmlformats.org/officeDocument/2006/relationships/image" Target="../media/image12.jfif"/><Relationship Id="rId5" Type="http://schemas.openxmlformats.org/officeDocument/2006/relationships/image" Target="../media/image6.jpg"/><Relationship Id="rId10" Type="http://schemas.openxmlformats.org/officeDocument/2006/relationships/image" Target="../media/image11.jpg"/><Relationship Id="rId4" Type="http://schemas.openxmlformats.org/officeDocument/2006/relationships/image" Target="../media/image5.jpg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18.jf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g"/><Relationship Id="rId4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3.jfi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uddhachannel.tv/" TargetMode="External"/><Relationship Id="rId2" Type="http://schemas.openxmlformats.org/officeDocument/2006/relationships/hyperlink" Target="http://www.wikipedia.nl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g"/><Relationship Id="rId5" Type="http://schemas.openxmlformats.org/officeDocument/2006/relationships/image" Target="../media/image24.jpeg"/><Relationship Id="rId4" Type="http://schemas.openxmlformats.org/officeDocument/2006/relationships/hyperlink" Target="http://www.google.nl/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nl-NL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Japan</a:t>
            </a:r>
            <a:r>
              <a:rPr lang="nl-NL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nl-N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nl-N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日本</a:t>
            </a:r>
            <a:endParaRPr lang="nl-NL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 i="1" dirty="0" smtClean="0"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endParaRPr lang="nl-NL" i="1" dirty="0"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algn="r"/>
            <a:r>
              <a:rPr lang="nl-NL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Celine, Julia, </a:t>
            </a:r>
            <a:r>
              <a:rPr lang="nl-NL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Tosca</a:t>
            </a:r>
            <a:r>
              <a:rPr lang="nl-NL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 &amp; Stijn</a:t>
            </a:r>
          </a:p>
          <a:p>
            <a:pPr algn="r"/>
            <a:r>
              <a:rPr lang="nl-NL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H4A</a:t>
            </a:r>
            <a:endParaRPr lang="nl-NL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583906"/>
          </a:xfrm>
          <a:prstGeom prst="rect">
            <a:avLst/>
          </a:prstGeom>
        </p:spPr>
      </p:pic>
      <p:sp>
        <p:nvSpPr>
          <p:cNvPr id="5" name="Min 4"/>
          <p:cNvSpPr/>
          <p:nvPr/>
        </p:nvSpPr>
        <p:spPr>
          <a:xfrm rot="16200000">
            <a:off x="7760277" y="5562810"/>
            <a:ext cx="1319646" cy="114300"/>
          </a:xfrm>
          <a:prstGeom prst="mathMin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346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/>
            </a:r>
            <a:br>
              <a:rPr lang="nl-N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</a:br>
            <a:r>
              <a:rPr lang="nl-N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Inhoudsopgave</a:t>
            </a:r>
            <a:endParaRPr lang="nl-N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pic>
        <p:nvPicPr>
          <p:cNvPr id="6" name="Tijdelijke aanduiding voor inhoud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569" y="2634916"/>
            <a:ext cx="3289593" cy="2157973"/>
          </a:xfrm>
        </p:spPr>
      </p:pic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endParaRPr lang="nl-NL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nl-NL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nl-NL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Japan</a:t>
            </a:r>
          </a:p>
          <a:p>
            <a:r>
              <a:rPr lang="nl-NL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2.Inhoudsopgave</a:t>
            </a:r>
          </a:p>
          <a:p>
            <a:r>
              <a:rPr lang="nl-NL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3.Geschiedenis</a:t>
            </a:r>
          </a:p>
          <a:p>
            <a:r>
              <a:rPr lang="nl-NL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4.Tradities</a:t>
            </a:r>
          </a:p>
          <a:p>
            <a:r>
              <a:rPr lang="nl-NL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5.Anime</a:t>
            </a:r>
          </a:p>
          <a:p>
            <a:r>
              <a:rPr lang="nl-NL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r>
              <a:rPr lang="nl-NL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.Sushi </a:t>
            </a:r>
            <a:endParaRPr lang="nl-NL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nl-NL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7.Workshop</a:t>
            </a:r>
            <a:endParaRPr lang="nl-NL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nl-NL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r>
              <a:rPr lang="nl-NL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.Bronvermelding</a:t>
            </a:r>
            <a:endParaRPr lang="nl-NL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nl-NL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r>
              <a:rPr lang="nl-NL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.Slot</a:t>
            </a:r>
            <a:endParaRPr lang="nl-NL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Min 4"/>
          <p:cNvSpPr/>
          <p:nvPr/>
        </p:nvSpPr>
        <p:spPr>
          <a:xfrm rot="16200000">
            <a:off x="99129" y="1449054"/>
            <a:ext cx="1319646" cy="114300"/>
          </a:xfrm>
          <a:prstGeom prst="mathMin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0000"/>
              </a:solidFill>
            </a:endParaRPr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737526"/>
            <a:ext cx="12192000" cy="4583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246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latin typeface="Andalus" panose="02020603050405020304" pitchFamily="18" charset="-78"/>
                <a:cs typeface="Andalus" panose="02020603050405020304" pitchFamily="18" charset="-78"/>
              </a:rPr>
              <a:t>Geschiedenis van Japan</a:t>
            </a:r>
            <a:endParaRPr lang="nl-NL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11743" y="2493915"/>
            <a:ext cx="7854057" cy="3142107"/>
          </a:xfrm>
        </p:spPr>
        <p:txBody>
          <a:bodyPr>
            <a:normAutofit/>
          </a:bodyPr>
          <a:lstStyle/>
          <a:p>
            <a:pPr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nl-NL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Rond 11 000 v.C. </a:t>
            </a:r>
            <a:r>
              <a:rPr lang="nl-NL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nl-NL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  <a:sym typeface="Wingdings" panose="05000000000000000000" pitchFamily="2" charset="2"/>
              </a:rPr>
              <a:t> </a:t>
            </a:r>
            <a:r>
              <a:rPr lang="nl-NL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Jōmon</a:t>
            </a:r>
            <a:r>
              <a:rPr lang="nl-NL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nl-NL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  <a:sym typeface="Wingdings" panose="05000000000000000000" pitchFamily="2" charset="2"/>
              </a:rPr>
              <a:t>646 </a:t>
            </a:r>
            <a:r>
              <a:rPr lang="nl-NL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  <a:sym typeface="Wingdings" panose="05000000000000000000" pitchFamily="2" charset="2"/>
              </a:rPr>
              <a:t>Taika</a:t>
            </a:r>
            <a:r>
              <a:rPr lang="nl-NL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  <a:sym typeface="Wingdings" panose="05000000000000000000" pitchFamily="2" charset="2"/>
              </a:rPr>
              <a:t> hervorming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nl-NL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  <a:sym typeface="Wingdings" panose="05000000000000000000" pitchFamily="2" charset="2"/>
              </a:rPr>
              <a:t>794 – 1185  </a:t>
            </a:r>
            <a:r>
              <a:rPr lang="nl-NL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  <a:sym typeface="Wingdings" panose="05000000000000000000" pitchFamily="2" charset="2"/>
              </a:rPr>
              <a:t>Fujiwara</a:t>
            </a:r>
            <a:r>
              <a:rPr lang="nl-NL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  <a:sym typeface="Wingdings" panose="05000000000000000000" pitchFamily="2" charset="2"/>
              </a:rPr>
              <a:t>-familie 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nl-NL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  <a:sym typeface="Wingdings" panose="05000000000000000000" pitchFamily="2" charset="2"/>
              </a:rPr>
              <a:t>1853 – 1910  Meijiperiode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nl-NL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  <a:sym typeface="Wingdings" panose="05000000000000000000" pitchFamily="2" charset="2"/>
              </a:rPr>
              <a:t>1952 – 2011  Naoorlogs Japan</a:t>
            </a:r>
            <a:endParaRPr lang="nl-NL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Min 3"/>
          <p:cNvSpPr/>
          <p:nvPr/>
        </p:nvSpPr>
        <p:spPr>
          <a:xfrm rot="16200000">
            <a:off x="90747" y="1187889"/>
            <a:ext cx="1319646" cy="114300"/>
          </a:xfrm>
          <a:prstGeom prst="mathMin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0000"/>
              </a:solidFill>
            </a:endParaRP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192455" y="703899"/>
            <a:ext cx="9753600" cy="3667125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2369" y="2286000"/>
            <a:ext cx="2318385" cy="2619244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4736" y="2084832"/>
            <a:ext cx="2533650" cy="3343275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1719" y="2491904"/>
            <a:ext cx="3608162" cy="2614508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825" y="2084832"/>
            <a:ext cx="3409950" cy="3400425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0674" y="1904862"/>
            <a:ext cx="2890252" cy="4057650"/>
          </a:xfrm>
          <a:prstGeom prst="rect">
            <a:avLst/>
          </a:prstGeom>
        </p:spPr>
      </p:pic>
      <p:pic>
        <p:nvPicPr>
          <p:cNvPr id="14" name="Afbeelding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6384" y="1939152"/>
            <a:ext cx="2918832" cy="3989070"/>
          </a:xfrm>
          <a:prstGeom prst="rect">
            <a:avLst/>
          </a:prstGeom>
        </p:spPr>
      </p:pic>
      <p:pic>
        <p:nvPicPr>
          <p:cNvPr id="16" name="Afbeelding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0832" y="2379872"/>
            <a:ext cx="4072402" cy="2746705"/>
          </a:xfrm>
          <a:prstGeom prst="rect">
            <a:avLst/>
          </a:prstGeom>
        </p:spPr>
      </p:pic>
      <p:pic>
        <p:nvPicPr>
          <p:cNvPr id="17" name="Afbeelding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6413" y="2749880"/>
            <a:ext cx="4046821" cy="2006688"/>
          </a:xfrm>
          <a:prstGeom prst="rect">
            <a:avLst/>
          </a:prstGeom>
        </p:spPr>
      </p:pic>
      <p:pic>
        <p:nvPicPr>
          <p:cNvPr id="18" name="Afbeelding 1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6384" y="2409055"/>
            <a:ext cx="3133753" cy="2373133"/>
          </a:xfrm>
          <a:prstGeom prst="rect">
            <a:avLst/>
          </a:prstGeom>
        </p:spPr>
      </p:pic>
      <p:pic>
        <p:nvPicPr>
          <p:cNvPr id="19" name="Afbeelding 1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4576" y="2308294"/>
            <a:ext cx="2378958" cy="300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942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nl-NL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       Tradities van Japan</a:t>
            </a:r>
            <a:endParaRPr lang="nl-NL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pic>
        <p:nvPicPr>
          <p:cNvPr id="7" name="Tijdelijke aanduiding voor inhoud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997" y="2194560"/>
            <a:ext cx="4128296" cy="2752197"/>
          </a:xfrm>
        </p:spPr>
      </p:pic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nl-NL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Theeceremonie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nl-NL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De </a:t>
            </a:r>
            <a:r>
              <a:rPr lang="nl-NL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gaisha’s</a:t>
            </a:r>
            <a:endParaRPr lang="nl-NL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nl-NL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Kimono’s en </a:t>
            </a:r>
            <a:r>
              <a:rPr lang="nl-NL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yukuta’s</a:t>
            </a:r>
            <a:r>
              <a:rPr lang="nl-NL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nl-NL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Het Japanse huis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nl-NL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De Japanse badkamer</a:t>
            </a:r>
            <a:endParaRPr lang="nl-NL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5" name="Min 4"/>
          <p:cNvSpPr/>
          <p:nvPr/>
        </p:nvSpPr>
        <p:spPr>
          <a:xfrm rot="16200000">
            <a:off x="10640637" y="1277874"/>
            <a:ext cx="1319646" cy="114300"/>
          </a:xfrm>
          <a:prstGeom prst="mathMin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0000"/>
              </a:solidFill>
            </a:endParaRP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5791392" y="1321116"/>
            <a:ext cx="9753600" cy="3667125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7102" y="1848231"/>
            <a:ext cx="2974086" cy="4461129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7395" y="1994847"/>
            <a:ext cx="2853500" cy="3637367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772" y="2255599"/>
            <a:ext cx="3810747" cy="2630117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2503" y="2176283"/>
            <a:ext cx="3743285" cy="278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020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latin typeface="Andalus" panose="02020603050405020304" pitchFamily="18" charset="-78"/>
                <a:cs typeface="Andalus" panose="02020603050405020304" pitchFamily="18" charset="-78"/>
              </a:rPr>
              <a:t>Anime</a:t>
            </a:r>
            <a:endParaRPr lang="nl-NL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93420" y="4653702"/>
            <a:ext cx="7854057" cy="3142107"/>
          </a:xfrm>
        </p:spPr>
        <p:txBody>
          <a:bodyPr>
            <a:normAutofit/>
          </a:bodyPr>
          <a:lstStyle/>
          <a:p>
            <a:pPr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nl-NL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Manga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nl-NL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Pokémon 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nl-NL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Verschillende genres</a:t>
            </a:r>
          </a:p>
        </p:txBody>
      </p:sp>
      <p:sp>
        <p:nvSpPr>
          <p:cNvPr id="4" name="Min 3"/>
          <p:cNvSpPr/>
          <p:nvPr/>
        </p:nvSpPr>
        <p:spPr>
          <a:xfrm rot="16200000">
            <a:off x="90747" y="1187889"/>
            <a:ext cx="1319646" cy="114300"/>
          </a:xfrm>
          <a:prstGeom prst="mathMin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0000"/>
              </a:solidFill>
            </a:endParaRP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192455" y="703899"/>
            <a:ext cx="9753600" cy="3667125"/>
          </a:xfrm>
          <a:prstGeom prst="rect">
            <a:avLst/>
          </a:prstGeom>
        </p:spPr>
      </p:pic>
      <p:pic>
        <p:nvPicPr>
          <p:cNvPr id="22" name="Afbeelding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2713" y="212278"/>
            <a:ext cx="3209138" cy="3385167"/>
          </a:xfrm>
          <a:prstGeom prst="rect">
            <a:avLst/>
          </a:prstGeom>
        </p:spPr>
      </p:pic>
      <p:pic>
        <p:nvPicPr>
          <p:cNvPr id="21" name="Afbeelding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4757" y="1692583"/>
            <a:ext cx="4564116" cy="2852572"/>
          </a:xfrm>
          <a:prstGeom prst="rect">
            <a:avLst/>
          </a:prstGeom>
        </p:spPr>
      </p:pic>
      <p:pic>
        <p:nvPicPr>
          <p:cNvPr id="15" name="Afbeelding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9902" y="3699069"/>
            <a:ext cx="4615062" cy="2595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34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24127" y="1082730"/>
            <a:ext cx="9720072" cy="1804693"/>
          </a:xfrm>
        </p:spPr>
        <p:txBody>
          <a:bodyPr>
            <a:normAutofit/>
          </a:bodyPr>
          <a:lstStyle/>
          <a:p>
            <a:r>
              <a:rPr lang="nl-NL" dirty="0" smtClean="0">
                <a:latin typeface="Andalus" panose="02020603050405020304" pitchFamily="18" charset="-78"/>
                <a:cs typeface="Andalus" panose="02020603050405020304" pitchFamily="18" charset="-78"/>
              </a:rPr>
              <a:t/>
            </a:r>
            <a:br>
              <a:rPr lang="nl-NL" dirty="0" smtClean="0">
                <a:latin typeface="Andalus" panose="02020603050405020304" pitchFamily="18" charset="-78"/>
                <a:cs typeface="Andalus" panose="02020603050405020304" pitchFamily="18" charset="-78"/>
              </a:rPr>
            </a:br>
            <a:r>
              <a:rPr lang="nl-NL" dirty="0" smtClean="0">
                <a:latin typeface="Andalus" panose="02020603050405020304" pitchFamily="18" charset="-78"/>
                <a:cs typeface="Andalus" panose="02020603050405020304" pitchFamily="18" charset="-78"/>
              </a:rPr>
              <a:t>Sushi</a:t>
            </a:r>
            <a:endParaRPr lang="nl-NL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nl-NL" dirty="0" smtClean="0"/>
          </a:p>
          <a:p>
            <a:pPr marL="0" indent="0">
              <a:buNone/>
            </a:pPr>
            <a:endParaRPr lang="nl-NL" dirty="0"/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v"/>
            </a:pPr>
            <a:endParaRPr lang="nl-NL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nl-NL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Wat is sushi?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nl-NL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Onstaan</a:t>
            </a:r>
            <a:r>
              <a:rPr lang="nl-NL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 van sushi</a:t>
            </a:r>
            <a:endParaRPr lang="nl-NL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pic>
        <p:nvPicPr>
          <p:cNvPr id="6" name="Tijdelijke aanduiding voor inhoud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637" y="2887423"/>
            <a:ext cx="4754562" cy="2672063"/>
          </a:xfrm>
        </p:spPr>
      </p:pic>
      <p:sp>
        <p:nvSpPr>
          <p:cNvPr id="5" name="Min 4"/>
          <p:cNvSpPr/>
          <p:nvPr/>
        </p:nvSpPr>
        <p:spPr>
          <a:xfrm rot="16200000">
            <a:off x="96524" y="2170450"/>
            <a:ext cx="1319646" cy="114300"/>
          </a:xfrm>
          <a:prstGeom prst="mathMin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0000"/>
              </a:solidFill>
            </a:endParaRPr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13644"/>
            <a:ext cx="12192000" cy="4583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560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24127" y="1082730"/>
            <a:ext cx="9720072" cy="1804693"/>
          </a:xfrm>
        </p:spPr>
        <p:txBody>
          <a:bodyPr>
            <a:normAutofit/>
          </a:bodyPr>
          <a:lstStyle/>
          <a:p>
            <a:r>
              <a:rPr lang="nl-NL" dirty="0" smtClean="0">
                <a:latin typeface="Andalus" panose="02020603050405020304" pitchFamily="18" charset="-78"/>
                <a:cs typeface="Andalus" panose="02020603050405020304" pitchFamily="18" charset="-78"/>
              </a:rPr>
              <a:t/>
            </a:r>
            <a:br>
              <a:rPr lang="nl-NL" dirty="0" smtClean="0">
                <a:latin typeface="Andalus" panose="02020603050405020304" pitchFamily="18" charset="-78"/>
                <a:cs typeface="Andalus" panose="02020603050405020304" pitchFamily="18" charset="-78"/>
              </a:rPr>
            </a:br>
            <a:r>
              <a:rPr lang="nl-NL" dirty="0" smtClean="0">
                <a:latin typeface="Andalus" panose="02020603050405020304" pitchFamily="18" charset="-78"/>
                <a:cs typeface="Andalus" panose="02020603050405020304" pitchFamily="18" charset="-78"/>
              </a:rPr>
              <a:t>Workshop</a:t>
            </a:r>
            <a:endParaRPr lang="nl-NL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nl-NL" dirty="0" smtClean="0"/>
          </a:p>
          <a:p>
            <a:pPr marL="0" indent="0">
              <a:buNone/>
            </a:pPr>
            <a:endParaRPr lang="nl-NL" dirty="0"/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v"/>
            </a:pPr>
            <a:endParaRPr lang="nl-NL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nl-NL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Maak in groepjes een sushirol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nl-NL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Het groepje met de beste rol wint!</a:t>
            </a:r>
            <a:endParaRPr lang="nl-NL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pic>
        <p:nvPicPr>
          <p:cNvPr id="6" name="Tijdelijke aanduiding voor inhoud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220" y="2887423"/>
            <a:ext cx="4015395" cy="2672063"/>
          </a:xfrm>
        </p:spPr>
      </p:pic>
      <p:sp>
        <p:nvSpPr>
          <p:cNvPr id="5" name="Min 4"/>
          <p:cNvSpPr/>
          <p:nvPr/>
        </p:nvSpPr>
        <p:spPr>
          <a:xfrm rot="16200000">
            <a:off x="96524" y="2170450"/>
            <a:ext cx="1319646" cy="114300"/>
          </a:xfrm>
          <a:prstGeom prst="mathMin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0000"/>
              </a:solidFill>
            </a:endParaRPr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13644"/>
            <a:ext cx="12192000" cy="4583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095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57200" y="4725584"/>
            <a:ext cx="7772400" cy="1463040"/>
          </a:xfrm>
        </p:spPr>
        <p:txBody>
          <a:bodyPr/>
          <a:lstStyle/>
          <a:p>
            <a:r>
              <a:rPr lang="nl-NL" dirty="0" smtClean="0">
                <a:latin typeface="Andalus" panose="02020603050405020304" pitchFamily="18" charset="-78"/>
                <a:cs typeface="Andalus" panose="02020603050405020304" pitchFamily="18" charset="-78"/>
              </a:rPr>
              <a:t>Bronvermelding</a:t>
            </a:r>
            <a:endParaRPr lang="nl-NL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8610600" y="4725584"/>
            <a:ext cx="3200400" cy="146304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nl-NL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  <a:hlinkClick r:id="rId2"/>
              </a:rPr>
              <a:t>www.wikipedia.nl</a:t>
            </a:r>
            <a:endParaRPr lang="nl-NL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r>
              <a:rPr lang="nl-NL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  <a:hlinkClick r:id="rId3"/>
              </a:rPr>
              <a:t>www.buddhachannel.tv</a:t>
            </a:r>
            <a:r>
              <a:rPr lang="nl-NL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endParaRPr lang="nl-NL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r>
              <a:rPr lang="nl-NL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Afbeeldingen: </a:t>
            </a:r>
            <a:r>
              <a:rPr lang="nl-NL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  <a:hlinkClick r:id="rId4"/>
              </a:rPr>
              <a:t>www.google.nl</a:t>
            </a:r>
            <a:endParaRPr lang="nl-NL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endParaRPr lang="nl-NL" dirty="0"/>
          </a:p>
        </p:txBody>
      </p:sp>
      <p:sp>
        <p:nvSpPr>
          <p:cNvPr id="4" name="Min 3"/>
          <p:cNvSpPr/>
          <p:nvPr/>
        </p:nvSpPr>
        <p:spPr>
          <a:xfrm rot="16200000">
            <a:off x="7760277" y="5401859"/>
            <a:ext cx="1319646" cy="110490"/>
          </a:xfrm>
          <a:prstGeom prst="mathMin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0000"/>
              </a:solidFill>
            </a:endParaRP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950" y="771525"/>
            <a:ext cx="6315075" cy="3946922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07649"/>
            <a:ext cx="12192000" cy="4583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703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583906"/>
          </a:xfrm>
          <a:prstGeom prst="rect">
            <a:avLst/>
          </a:prstGeom>
        </p:spPr>
      </p:pic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 i="1" dirty="0" smtClean="0"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algn="r"/>
            <a:r>
              <a:rPr lang="nl-NL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Nog vragen ?</a:t>
            </a:r>
            <a:endParaRPr lang="nl-NL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5" name="Min 4"/>
          <p:cNvSpPr/>
          <p:nvPr/>
        </p:nvSpPr>
        <p:spPr>
          <a:xfrm rot="16200000">
            <a:off x="7760277" y="5562810"/>
            <a:ext cx="1319646" cy="114300"/>
          </a:xfrm>
          <a:prstGeom prst="mathMin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0000"/>
              </a:solidFill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609600" y="5112537"/>
            <a:ext cx="7772400" cy="14630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2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Slot</a:t>
            </a:r>
            <a:endParaRPr lang="nl-NL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8" name="Rectangle 1"/>
          <p:cNvSpPr>
            <a:spLocks noGrp="1" noChangeArrowheads="1"/>
          </p:cNvSpPr>
          <p:nvPr>
            <p:ph type="ctrTitle"/>
          </p:nvPr>
        </p:nvSpPr>
        <p:spPr bwMode="auto">
          <a:xfrm>
            <a:off x="4392441" y="1630233"/>
            <a:ext cx="3407118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sz="8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終わり</a:t>
            </a:r>
            <a:r>
              <a:rPr kumimoji="0" lang="nl-NL" altLang="nl-NL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nl-NL" altLang="nl-NL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2819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al">
  <a:themeElements>
    <a:clrScheme name="Aangepast 1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F0000"/>
      </a:hlink>
      <a:folHlink>
        <a:srgbClr val="FF0000"/>
      </a:folHlink>
    </a:clrScheme>
    <a:fontScheme name="Integra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590</TotalTime>
  <Words>102</Words>
  <Application>Microsoft Office PowerPoint</Application>
  <PresentationFormat>Breedbeeld</PresentationFormat>
  <Paragraphs>53</Paragraphs>
  <Slides>9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7" baseType="lpstr">
      <vt:lpstr>Andalus</vt:lpstr>
      <vt:lpstr>Arial</vt:lpstr>
      <vt:lpstr>Calibri</vt:lpstr>
      <vt:lpstr>Tw Cen MT</vt:lpstr>
      <vt:lpstr>Tw Cen MT Condensed</vt:lpstr>
      <vt:lpstr>Wingdings</vt:lpstr>
      <vt:lpstr>Wingdings 3</vt:lpstr>
      <vt:lpstr>Integraal</vt:lpstr>
      <vt:lpstr>Japan  日本</vt:lpstr>
      <vt:lpstr> Inhoudsopgave</vt:lpstr>
      <vt:lpstr>Geschiedenis van Japan</vt:lpstr>
      <vt:lpstr>        Tradities van Japan</vt:lpstr>
      <vt:lpstr>Anime</vt:lpstr>
      <vt:lpstr> Sushi</vt:lpstr>
      <vt:lpstr> Workshop</vt:lpstr>
      <vt:lpstr>Bronvermelding</vt:lpstr>
      <vt:lpstr>終わり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Celine Serry</dc:creator>
  <cp:lastModifiedBy>Celine Serry</cp:lastModifiedBy>
  <cp:revision>30</cp:revision>
  <dcterms:created xsi:type="dcterms:W3CDTF">2015-06-02T09:45:32Z</dcterms:created>
  <dcterms:modified xsi:type="dcterms:W3CDTF">2015-06-03T20:59:55Z</dcterms:modified>
</cp:coreProperties>
</file>