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4" r:id="rId6"/>
    <p:sldId id="263" r:id="rId7"/>
    <p:sldId id="265" r:id="rId8"/>
    <p:sldId id="261" r:id="rId9"/>
    <p:sldId id="26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D48C8-66EF-43C0-8D26-FE03AFE44EDE}" type="datetimeFigureOut">
              <a:rPr lang="nl-NL" smtClean="0"/>
              <a:t>3-6-2015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F61DD-2665-411A-BE63-1A09BD6949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75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ED8CDAB-4BC8-4A88-B61D-8CF5A34BE2ED}" type="datetimeFigureOut">
              <a:rPr lang="nl-NL" smtClean="0"/>
              <a:t>3-6-2015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D7B-1048-4658-81B7-25FCFE210209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77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CDAB-4BC8-4A88-B61D-8CF5A34BE2ED}" type="datetimeFigureOut">
              <a:rPr lang="nl-NL" smtClean="0"/>
              <a:t>3-6-2015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D7B-1048-4658-81B7-25FCFE2102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6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CDAB-4BC8-4A88-B61D-8CF5A34BE2ED}" type="datetimeFigureOut">
              <a:rPr lang="nl-NL" smtClean="0"/>
              <a:t>3-6-2015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D7B-1048-4658-81B7-25FCFE210209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15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CDAB-4BC8-4A88-B61D-8CF5A34BE2ED}" type="datetimeFigureOut">
              <a:rPr lang="nl-NL" smtClean="0"/>
              <a:t>3-6-2015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D7B-1048-4658-81B7-25FCFE2102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9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CDAB-4BC8-4A88-B61D-8CF5A34BE2ED}" type="datetimeFigureOut">
              <a:rPr lang="nl-NL" smtClean="0"/>
              <a:t>3-6-2015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D7B-1048-4658-81B7-25FCFE210209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26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CDAB-4BC8-4A88-B61D-8CF5A34BE2ED}" type="datetimeFigureOut">
              <a:rPr lang="nl-NL" smtClean="0"/>
              <a:t>3-6-2015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D7B-1048-4658-81B7-25FCFE2102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79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CDAB-4BC8-4A88-B61D-8CF5A34BE2ED}" type="datetimeFigureOut">
              <a:rPr lang="nl-NL" smtClean="0"/>
              <a:t>3-6-2015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D7B-1048-4658-81B7-25FCFE2102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85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CDAB-4BC8-4A88-B61D-8CF5A34BE2ED}" type="datetimeFigureOut">
              <a:rPr lang="nl-NL" smtClean="0"/>
              <a:t>3-6-2015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D7B-1048-4658-81B7-25FCFE2102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97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CDAB-4BC8-4A88-B61D-8CF5A34BE2ED}" type="datetimeFigureOut">
              <a:rPr lang="nl-NL" smtClean="0"/>
              <a:t>3-6-2015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D7B-1048-4658-81B7-25FCFE2102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516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CDAB-4BC8-4A88-B61D-8CF5A34BE2ED}" type="datetimeFigureOut">
              <a:rPr lang="nl-NL" smtClean="0"/>
              <a:t>3-6-2015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D7B-1048-4658-81B7-25FCFE2102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85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CDAB-4BC8-4A88-B61D-8CF5A34BE2ED}" type="datetimeFigureOut">
              <a:rPr lang="nl-NL" smtClean="0"/>
              <a:t>3-6-2015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D7B-1048-4658-81B7-25FCFE210209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17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ED8CDAB-4BC8-4A88-B61D-8CF5A34BE2ED}" type="datetimeFigureOut">
              <a:rPr lang="nl-NL" smtClean="0"/>
              <a:t>3-6-2015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0C38D7B-1048-4658-81B7-25FCFE210209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20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jfif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8.jf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dhachannel.tv/" TargetMode="External"/><Relationship Id="rId2" Type="http://schemas.openxmlformats.org/officeDocument/2006/relationships/hyperlink" Target="http://www.wikipedia.n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24.jpeg"/><Relationship Id="rId4" Type="http://schemas.openxmlformats.org/officeDocument/2006/relationships/hyperlink" Target="http://www.google.nl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Japan</a:t>
            </a:r>
            <a:r>
              <a:rPr lang="nl-N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日本</a:t>
            </a:r>
            <a:endParaRPr lang="nl-NL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i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nl-NL" i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/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Celine, Julia, </a:t>
            </a:r>
            <a:r>
              <a:rPr lang="nl-NL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Tosca</a:t>
            </a: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&amp; Stijn</a:t>
            </a:r>
          </a:p>
          <a:p>
            <a:pPr algn="r"/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H4A</a:t>
            </a:r>
            <a:endParaRPr lang="nl-N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83906"/>
          </a:xfrm>
          <a:prstGeom prst="rect">
            <a:avLst/>
          </a:prstGeom>
        </p:spPr>
      </p:pic>
      <p:sp>
        <p:nvSpPr>
          <p:cNvPr id="5" name="Min 4"/>
          <p:cNvSpPr/>
          <p:nvPr/>
        </p:nvSpPr>
        <p:spPr>
          <a:xfrm rot="16200000">
            <a:off x="7760277" y="5562810"/>
            <a:ext cx="1319646" cy="1143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Inhoudsopgave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569" y="2634916"/>
            <a:ext cx="3289593" cy="2157973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nl-NL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nl-N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Japan</a:t>
            </a:r>
          </a:p>
          <a:p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2.Inhoudsopgave</a:t>
            </a:r>
          </a:p>
          <a:p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3.Geschiedenis</a:t>
            </a:r>
          </a:p>
          <a:p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4.Tradities</a:t>
            </a:r>
          </a:p>
          <a:p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5.Anime</a:t>
            </a:r>
          </a:p>
          <a:p>
            <a:r>
              <a:rPr lang="nl-N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.Sushi </a:t>
            </a:r>
            <a:endParaRPr lang="nl-NL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7.Workshop</a:t>
            </a:r>
            <a:endParaRPr lang="nl-NL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.Bronvermelding</a:t>
            </a:r>
            <a:endParaRPr lang="nl-NL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.Slot</a:t>
            </a:r>
            <a:endParaRPr lang="nl-NL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in 4"/>
          <p:cNvSpPr/>
          <p:nvPr/>
        </p:nvSpPr>
        <p:spPr>
          <a:xfrm rot="16200000">
            <a:off x="99129" y="1449054"/>
            <a:ext cx="1319646" cy="1143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7526"/>
            <a:ext cx="12192000" cy="458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Geschiedenis van Japan</a:t>
            </a:r>
            <a:endParaRPr lang="nl-NL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1743" y="2493915"/>
            <a:ext cx="7854057" cy="314210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l-N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Rond 11 000 v.C. </a:t>
            </a: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 </a:t>
            </a:r>
            <a:r>
              <a:rPr lang="nl-NL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Jōmon</a:t>
            </a: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646 </a:t>
            </a:r>
            <a:r>
              <a:rPr lang="nl-NL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Taika</a:t>
            </a: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 hervorming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794 – 1185  </a:t>
            </a:r>
            <a:r>
              <a:rPr lang="nl-NL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Fujiwara</a:t>
            </a:r>
            <a:r>
              <a:rPr lang="nl-N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-familie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1853 – 1910  Meijiperiode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  <a:sym typeface="Wingdings" panose="05000000000000000000" pitchFamily="2" charset="2"/>
              </a:rPr>
              <a:t>1952 – 2011  Naoorlogs Japan</a:t>
            </a:r>
            <a:endParaRPr lang="nl-N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in 3"/>
          <p:cNvSpPr/>
          <p:nvPr/>
        </p:nvSpPr>
        <p:spPr>
          <a:xfrm rot="16200000">
            <a:off x="90747" y="1187889"/>
            <a:ext cx="1319646" cy="1143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92455" y="703899"/>
            <a:ext cx="9753600" cy="36671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69" y="2286000"/>
            <a:ext cx="2318385" cy="261924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736" y="2084832"/>
            <a:ext cx="2533650" cy="33432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719" y="2491904"/>
            <a:ext cx="3608162" cy="261450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25" y="2084832"/>
            <a:ext cx="3409950" cy="340042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74" y="1904862"/>
            <a:ext cx="2890252" cy="405765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84" y="1939152"/>
            <a:ext cx="2918832" cy="398907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32" y="2379872"/>
            <a:ext cx="4072402" cy="2746705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13" y="2749880"/>
            <a:ext cx="4046821" cy="2006688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84" y="2409055"/>
            <a:ext cx="3133753" cy="2373133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76" y="2308294"/>
            <a:ext cx="2378958" cy="30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4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Tradities van Japan</a:t>
            </a:r>
            <a:endParaRPr lang="nl-NL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97" y="2194560"/>
            <a:ext cx="4128296" cy="2752197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Theeceremonie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De </a:t>
            </a:r>
            <a:r>
              <a:rPr lang="nl-NL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gaisha’s</a:t>
            </a:r>
            <a:endParaRPr lang="nl-NL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Kimono’s en </a:t>
            </a:r>
            <a:r>
              <a:rPr lang="nl-NL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yukuta’s</a:t>
            </a: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Het Japanse huis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De Japanse badkamer</a:t>
            </a:r>
            <a:endParaRPr lang="nl-N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Min 4"/>
          <p:cNvSpPr/>
          <p:nvPr/>
        </p:nvSpPr>
        <p:spPr>
          <a:xfrm rot="16200000">
            <a:off x="10640637" y="1277874"/>
            <a:ext cx="1319646" cy="1143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91392" y="1321116"/>
            <a:ext cx="9753600" cy="36671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02" y="1848231"/>
            <a:ext cx="2974086" cy="446112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95" y="1994847"/>
            <a:ext cx="2853500" cy="363736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2" y="2255599"/>
            <a:ext cx="3810747" cy="263011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3" y="2176283"/>
            <a:ext cx="3743285" cy="27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2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Anime</a:t>
            </a:r>
            <a:endParaRPr lang="nl-NL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3420" y="4653702"/>
            <a:ext cx="7854057" cy="314210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Manga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Pokémon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Verschillende genres</a:t>
            </a:r>
          </a:p>
        </p:txBody>
      </p:sp>
      <p:sp>
        <p:nvSpPr>
          <p:cNvPr id="4" name="Min 3"/>
          <p:cNvSpPr/>
          <p:nvPr/>
        </p:nvSpPr>
        <p:spPr>
          <a:xfrm rot="16200000">
            <a:off x="90747" y="1187889"/>
            <a:ext cx="1319646" cy="1143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92455" y="703899"/>
            <a:ext cx="9753600" cy="3667125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713" y="212278"/>
            <a:ext cx="3209138" cy="3385167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57" y="1692583"/>
            <a:ext cx="4564116" cy="285257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02" y="3699069"/>
            <a:ext cx="4615062" cy="259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7" y="1082730"/>
            <a:ext cx="9720072" cy="1804693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nl-NL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nl-N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Sushi</a:t>
            </a:r>
            <a:endParaRPr lang="nl-NL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nl-NL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Wat is sushi?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l-NL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Onstaan</a:t>
            </a: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van sushi</a:t>
            </a:r>
            <a:endParaRPr lang="nl-N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7" y="2887423"/>
            <a:ext cx="4754562" cy="2672063"/>
          </a:xfrm>
        </p:spPr>
      </p:pic>
      <p:sp>
        <p:nvSpPr>
          <p:cNvPr id="5" name="Min 4"/>
          <p:cNvSpPr/>
          <p:nvPr/>
        </p:nvSpPr>
        <p:spPr>
          <a:xfrm rot="16200000">
            <a:off x="96524" y="2170450"/>
            <a:ext cx="1319646" cy="1143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3644"/>
            <a:ext cx="12192000" cy="458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7" y="1082730"/>
            <a:ext cx="9720072" cy="1804693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nl-NL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nl-N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Workshop</a:t>
            </a:r>
            <a:endParaRPr lang="nl-NL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nl-NL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Maak in groepjes een sushirol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Het groepje met de beste rol wint!</a:t>
            </a:r>
            <a:endParaRPr lang="nl-N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20" y="2887423"/>
            <a:ext cx="4015395" cy="2672063"/>
          </a:xfrm>
        </p:spPr>
      </p:pic>
      <p:sp>
        <p:nvSpPr>
          <p:cNvPr id="5" name="Min 4"/>
          <p:cNvSpPr/>
          <p:nvPr/>
        </p:nvSpPr>
        <p:spPr>
          <a:xfrm rot="16200000">
            <a:off x="96524" y="2170450"/>
            <a:ext cx="1319646" cy="1143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3644"/>
            <a:ext cx="12192000" cy="458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9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4725584"/>
            <a:ext cx="7772400" cy="1463040"/>
          </a:xfrm>
        </p:spPr>
        <p:txBody>
          <a:bodyPr/>
          <a:lstStyle/>
          <a:p>
            <a:r>
              <a:rPr lang="nl-N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Bronvermelding</a:t>
            </a:r>
            <a:endParaRPr lang="nl-NL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610600" y="4725584"/>
            <a:ext cx="3200400" cy="146304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NL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  <a:hlinkClick r:id="rId2"/>
              </a:rPr>
              <a:t>www.wikipedia.nl</a:t>
            </a:r>
            <a:endParaRPr lang="nl-NL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nl-NL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  <a:hlinkClick r:id="rId3"/>
              </a:rPr>
              <a:t>www.buddhachannel.tv</a:t>
            </a:r>
            <a:r>
              <a:rPr lang="nl-NL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nl-NL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nl-NL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Afbeeldingen: </a:t>
            </a:r>
            <a:r>
              <a:rPr lang="nl-NL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  <a:hlinkClick r:id="rId4"/>
              </a:rPr>
              <a:t>www.google.nl</a:t>
            </a:r>
            <a:endParaRPr lang="nl-NL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nl-NL" dirty="0"/>
          </a:p>
        </p:txBody>
      </p:sp>
      <p:sp>
        <p:nvSpPr>
          <p:cNvPr id="4" name="Min 3"/>
          <p:cNvSpPr/>
          <p:nvPr/>
        </p:nvSpPr>
        <p:spPr>
          <a:xfrm rot="16200000">
            <a:off x="7760277" y="5401859"/>
            <a:ext cx="1319646" cy="11049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771525"/>
            <a:ext cx="6315075" cy="394692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649"/>
            <a:ext cx="12192000" cy="458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83906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i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/>
            <a:r>
              <a:rPr lang="nl-N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Nog vragen ?</a:t>
            </a:r>
            <a:endParaRPr lang="nl-N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Min 4"/>
          <p:cNvSpPr/>
          <p:nvPr/>
        </p:nvSpPr>
        <p:spPr>
          <a:xfrm rot="16200000">
            <a:off x="7760277" y="5562810"/>
            <a:ext cx="1319646" cy="1143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09600" y="5112537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Slot</a:t>
            </a:r>
            <a:endParaRPr lang="nl-NL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4392441" y="1630233"/>
            <a:ext cx="340711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8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終わり</a:t>
            </a:r>
            <a:r>
              <a:rPr kumimoji="0" lang="nl-NL" altLang="nl-N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Aangepast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F0000"/>
      </a:hlink>
      <a:folHlink>
        <a:srgbClr val="FF0000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590</TotalTime>
  <Words>102</Words>
  <Application>Microsoft Office PowerPoint</Application>
  <PresentationFormat>Breedbeeld</PresentationFormat>
  <Paragraphs>53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Andalus</vt:lpstr>
      <vt:lpstr>Arial</vt:lpstr>
      <vt:lpstr>Calibri</vt:lpstr>
      <vt:lpstr>Tw Cen MT</vt:lpstr>
      <vt:lpstr>Tw Cen MT Condensed</vt:lpstr>
      <vt:lpstr>Wingdings</vt:lpstr>
      <vt:lpstr>Wingdings 3</vt:lpstr>
      <vt:lpstr>Integraal</vt:lpstr>
      <vt:lpstr>Japan  日本</vt:lpstr>
      <vt:lpstr> Inhoudsopgave</vt:lpstr>
      <vt:lpstr>Geschiedenis van Japan</vt:lpstr>
      <vt:lpstr>        Tradities van Japan</vt:lpstr>
      <vt:lpstr>Anime</vt:lpstr>
      <vt:lpstr> Sushi</vt:lpstr>
      <vt:lpstr> Workshop</vt:lpstr>
      <vt:lpstr>Bronvermelding</vt:lpstr>
      <vt:lpstr>終わり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Celine Serry</dc:creator>
  <cp:lastModifiedBy>Celine Serry</cp:lastModifiedBy>
  <cp:revision>30</cp:revision>
  <dcterms:created xsi:type="dcterms:W3CDTF">2015-06-02T09:45:32Z</dcterms:created>
  <dcterms:modified xsi:type="dcterms:W3CDTF">2015-06-03T20:59:55Z</dcterms:modified>
</cp:coreProperties>
</file>